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23" clrIdx="0"/>
  <p:cmAuthor id="1" name="Valerie Hartman" initials="VH" lastIdx="1" clrIdx="1"/>
  <p:cmAuthor id="2" name="Chris Heidenrich" initials="CH" lastIdx="26" clrIdx="2"/>
  <p:cmAuthor id="3" name="Chris Heidenrich OCKT" initials="CH" lastIdx="14" clrIdx="3"/>
  <p:cmAuthor id="4" name="Anna Adler-Kirkley" initials="AA" lastIdx="4" clrIdx="4">
    <p:extLst/>
  </p:cmAuthor>
  <p:cmAuthor id="5" name="Melissa A Miller" initials="MAM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CC6"/>
    <a:srgbClr val="FBD8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85" autoAdjust="0"/>
    <p:restoredTop sz="88686" autoAdjust="0"/>
  </p:normalViewPr>
  <p:slideViewPr>
    <p:cSldViewPr>
      <p:cViewPr varScale="1">
        <p:scale>
          <a:sx n="103" d="100"/>
          <a:sy n="103" d="100"/>
        </p:scale>
        <p:origin x="-18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docProps/app.xml><?xml version="1.0" encoding="utf-8"?>
<Properties xmlns="http://schemas.openxmlformats.org/officeDocument/2006/extended-properties" xmlns:vt="http://schemas.openxmlformats.org/officeDocument/2006/docPropsVTypes">
  <TotalTime>40303</TotalTime>
  <Words>1457</Words>
  <Application>Microsoft Office PowerPoint</Application>
  <PresentationFormat>On-screen Show (4:3)</PresentationFormat>
  <Paragraphs>242</Paragraphs>
  <Slides>31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HAI Cusp Slide template</vt:lpstr>
      <vt:lpstr>Overview of the Comprehensive Unit-based Safety Program for Application to Mechanically Ventilated Patients </vt:lpstr>
      <vt:lpstr>Learning Objectives</vt:lpstr>
      <vt:lpstr>Comprehensive UNIT-BASED  SAFETY PROGRAM (Cusp)</vt:lpstr>
      <vt:lpstr>Why CUSP?</vt:lpstr>
      <vt:lpstr>CUSP Vision</vt:lpstr>
      <vt:lpstr>CUSP Vision</vt:lpstr>
      <vt:lpstr>Steps of CUSP1</vt:lpstr>
      <vt:lpstr>Steps of CUSP</vt:lpstr>
      <vt:lpstr>Steps of CUSP</vt:lpstr>
      <vt:lpstr>Successful CUSP Teams</vt:lpstr>
      <vt:lpstr>Core CUSP Team Roles</vt:lpstr>
      <vt:lpstr>Safety Program Team Members</vt:lpstr>
      <vt:lpstr>Strong CUSP Teams</vt:lpstr>
      <vt:lpstr>STAFF SAFETY ASSESSMENT (SSA)</vt:lpstr>
      <vt:lpstr>Principles of Science of Safety</vt:lpstr>
      <vt:lpstr>Staff Safety Assessment</vt:lpstr>
      <vt:lpstr>Staff Safety Assessment</vt:lpstr>
      <vt:lpstr>Staff Safety Assessment</vt:lpstr>
      <vt:lpstr>SSA: Next Steps</vt:lpstr>
      <vt:lpstr>Training Steps and Tools</vt:lpstr>
      <vt:lpstr>Interpreting SSA Results</vt:lpstr>
      <vt:lpstr>Key Takeaways</vt:lpstr>
      <vt:lpstr>PREMORTEM Exercise</vt:lpstr>
      <vt:lpstr>Preparing To Lead</vt:lpstr>
      <vt:lpstr>Premortem Exercise</vt:lpstr>
      <vt:lpstr>Premortem Exercise</vt:lpstr>
      <vt:lpstr>Premortem Exercise</vt:lpstr>
      <vt:lpstr>Premortem Exercise</vt:lpstr>
      <vt:lpstr>Premortem Exercise</vt:lpstr>
      <vt:lpstr>Questions?</vt:lpstr>
      <vt:lpstr>References </vt:lpstr>
    </vt:vector>
  </TitlesOfParts>
  <Manager>Johns Hopkins Medicine | Armstrong Institute for Patient Safety and Quality</Manager>
  <Company>AHRQ | Agency for Healthcare Research and Quality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CMV_27_M3_CUSP_SSA_Premortem</dc:title>
  <dc:subject>AHRQ Safety Program for Mechanically Ventilated Patients</dc:subject>
  <dc:creator>CUSP4MVPVAP/L&amp;D</dc:creator>
  <cp:keywords>safety culture, HSOPS, teamwork, multidisciplinary teams, Berenholtz, Pronovost, CUSP, learning from defects, staff safety assessment, premortem</cp:keywords>
  <cp:lastModifiedBy>Chris Heidenrich OCKT</cp:lastModifiedBy>
  <cp:revision>235</cp:revision>
  <cp:lastPrinted>2015-02-02T16:57:38Z</cp:lastPrinted>
  <dcterms:created xsi:type="dcterms:W3CDTF">2014-05-21T20:05:58Z</dcterms:created>
  <dcterms:modified xsi:type="dcterms:W3CDTF">2017-01-18T17:16:03Z</dcterms:modified>
  <cp:category>patient safety, CUSP, VAE, VAP, healthcare acquired infections, critical care nursing, mechanical ventilation, ventilator associated events, ICU</cp:category>
</cp:coreProperties>
</file>